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custDataLst>
    <p:tags r:id="rId3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21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FDBBDB-10EC-46FB-B036-7246542523C7}" v="4" dt="2024-05-11T20:03:18.5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44" autoAdjust="0"/>
    <p:restoredTop sz="96259" autoAdjust="0"/>
  </p:normalViewPr>
  <p:slideViewPr>
    <p:cSldViewPr snapToGrid="0" showGuides="1">
      <p:cViewPr>
        <p:scale>
          <a:sx n="66" d="100"/>
          <a:sy n="66" d="100"/>
        </p:scale>
        <p:origin x="2286" y="888"/>
      </p:cViewPr>
      <p:guideLst>
        <p:guide pos="416"/>
        <p:guide pos="7256"/>
        <p:guide orient="horz" pos="21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tor Nunes" userId="daa5ec4a773a7f1c" providerId="LiveId" clId="{57FDBBDB-10EC-46FB-B036-7246542523C7}"/>
    <pc:docChg chg="custSel modSld">
      <pc:chgData name="Vitor Nunes" userId="daa5ec4a773a7f1c" providerId="LiveId" clId="{57FDBBDB-10EC-46FB-B036-7246542523C7}" dt="2024-05-11T20:03:20.107" v="23" actId="21"/>
      <pc:docMkLst>
        <pc:docMk/>
      </pc:docMkLst>
      <pc:sldChg chg="addSp delSp modSp mod">
        <pc:chgData name="Vitor Nunes" userId="daa5ec4a773a7f1c" providerId="LiveId" clId="{57FDBBDB-10EC-46FB-B036-7246542523C7}" dt="2024-05-11T20:03:20.107" v="23" actId="21"/>
        <pc:sldMkLst>
          <pc:docMk/>
          <pc:sldMk cId="1133864330" sldId="256"/>
        </pc:sldMkLst>
        <pc:picChg chg="add del mod">
          <ac:chgData name="Vitor Nunes" userId="daa5ec4a773a7f1c" providerId="LiveId" clId="{57FDBBDB-10EC-46FB-B036-7246542523C7}" dt="2024-05-11T20:03:20.107" v="23" actId="21"/>
          <ac:picMkLst>
            <pc:docMk/>
            <pc:sldMk cId="1133864330" sldId="256"/>
            <ac:picMk id="6" creationId="{CA961149-6553-0D33-9634-56700B5EBD54}"/>
          </ac:picMkLst>
        </pc:picChg>
        <pc:picChg chg="add mod">
          <ac:chgData name="Vitor Nunes" userId="daa5ec4a773a7f1c" providerId="LiveId" clId="{57FDBBDB-10EC-46FB-B036-7246542523C7}" dt="2024-05-11T20:03:09.484" v="20" actId="1076"/>
          <ac:picMkLst>
            <pc:docMk/>
            <pc:sldMk cId="1133864330" sldId="256"/>
            <ac:picMk id="7" creationId="{2C8D49DF-DDBF-4FE8-817E-6C89FE5EA13D}"/>
          </ac:picMkLst>
        </pc:picChg>
      </pc:sldChg>
      <pc:sldChg chg="modSp mod">
        <pc:chgData name="Vitor Nunes" userId="daa5ec4a773a7f1c" providerId="LiveId" clId="{57FDBBDB-10EC-46FB-B036-7246542523C7}" dt="2024-05-11T20:01:21.808" v="0" actId="27636"/>
        <pc:sldMkLst>
          <pc:docMk/>
          <pc:sldMk cId="0" sldId="262"/>
        </pc:sldMkLst>
        <pc:spChg chg="mod">
          <ac:chgData name="Vitor Nunes" userId="daa5ec4a773a7f1c" providerId="LiveId" clId="{57FDBBDB-10EC-46FB-B036-7246542523C7}" dt="2024-05-11T20:01:21.808" v="0" actId="27636"/>
          <ac:spMkLst>
            <pc:docMk/>
            <pc:sldMk cId="0" sldId="262"/>
            <ac:spMk id="2" creationId="{00000000-0000-0000-0000-000000000000}"/>
          </ac:spMkLst>
        </pc:spChg>
      </pc:sldChg>
      <pc:sldChg chg="modSp mod">
        <pc:chgData name="Vitor Nunes" userId="daa5ec4a773a7f1c" providerId="LiveId" clId="{57FDBBDB-10EC-46FB-B036-7246542523C7}" dt="2024-05-11T20:01:21.813" v="1" actId="27636"/>
        <pc:sldMkLst>
          <pc:docMk/>
          <pc:sldMk cId="0" sldId="264"/>
        </pc:sldMkLst>
        <pc:spChg chg="mod">
          <ac:chgData name="Vitor Nunes" userId="daa5ec4a773a7f1c" providerId="LiveId" clId="{57FDBBDB-10EC-46FB-B036-7246542523C7}" dt="2024-05-11T20:01:21.813" v="1" actId="27636"/>
          <ac:spMkLst>
            <pc:docMk/>
            <pc:sldMk cId="0" sldId="264"/>
            <ac:spMk id="3" creationId="{00000000-0000-0000-0000-000000000000}"/>
          </ac:spMkLst>
        </pc:spChg>
      </pc:sldChg>
      <pc:sldChg chg="addSp delSp modSp mod">
        <pc:chgData name="Vitor Nunes" userId="daa5ec4a773a7f1c" providerId="LiveId" clId="{57FDBBDB-10EC-46FB-B036-7246542523C7}" dt="2024-05-11T20:03:03.668" v="18" actId="21"/>
        <pc:sldMkLst>
          <pc:docMk/>
          <pc:sldMk cId="0" sldId="266"/>
        </pc:sldMkLst>
        <pc:spChg chg="add del">
          <ac:chgData name="Vitor Nunes" userId="daa5ec4a773a7f1c" providerId="LiveId" clId="{57FDBBDB-10EC-46FB-B036-7246542523C7}" dt="2024-05-11T20:02:36.165" v="11" actId="21"/>
          <ac:spMkLst>
            <pc:docMk/>
            <pc:sldMk cId="0" sldId="266"/>
            <ac:spMk id="5" creationId="{C3262D78-3863-0877-AF05-B79D87298FE6}"/>
          </ac:spMkLst>
        </pc:spChg>
        <pc:picChg chg="add del mod">
          <ac:chgData name="Vitor Nunes" userId="daa5ec4a773a7f1c" providerId="LiveId" clId="{57FDBBDB-10EC-46FB-B036-7246542523C7}" dt="2024-05-11T20:03:03.668" v="18" actId="21"/>
          <ac:picMkLst>
            <pc:docMk/>
            <pc:sldMk cId="0" sldId="266"/>
            <ac:picMk id="7" creationId="{2C8D49DF-DDBF-4FE8-817E-6C89FE5EA13D}"/>
          </ac:picMkLst>
        </pc:picChg>
      </pc:sldChg>
      <pc:sldChg chg="modSp mod">
        <pc:chgData name="Vitor Nunes" userId="daa5ec4a773a7f1c" providerId="LiveId" clId="{57FDBBDB-10EC-46FB-B036-7246542523C7}" dt="2024-05-11T20:01:21.816" v="2" actId="27636"/>
        <pc:sldMkLst>
          <pc:docMk/>
          <pc:sldMk cId="0" sldId="267"/>
        </pc:sldMkLst>
        <pc:spChg chg="mod">
          <ac:chgData name="Vitor Nunes" userId="daa5ec4a773a7f1c" providerId="LiveId" clId="{57FDBBDB-10EC-46FB-B036-7246542523C7}" dt="2024-05-11T20:01:21.816" v="2" actId="27636"/>
          <ac:spMkLst>
            <pc:docMk/>
            <pc:sldMk cId="0" sldId="267"/>
            <ac:spMk id="3" creationId="{00000000-0000-0000-0000-000000000000}"/>
          </ac:spMkLst>
        </pc:spChg>
      </pc:sldChg>
      <pc:sldChg chg="modSp mod">
        <pc:chgData name="Vitor Nunes" userId="daa5ec4a773a7f1c" providerId="LiveId" clId="{57FDBBDB-10EC-46FB-B036-7246542523C7}" dt="2024-05-11T20:01:21.822" v="3" actId="27636"/>
        <pc:sldMkLst>
          <pc:docMk/>
          <pc:sldMk cId="0" sldId="272"/>
        </pc:sldMkLst>
        <pc:spChg chg="mod">
          <ac:chgData name="Vitor Nunes" userId="daa5ec4a773a7f1c" providerId="LiveId" clId="{57FDBBDB-10EC-46FB-B036-7246542523C7}" dt="2024-05-11T20:01:21.822" v="3" actId="27636"/>
          <ac:spMkLst>
            <pc:docMk/>
            <pc:sldMk cId="0" sldId="272"/>
            <ac:spMk id="3" creationId="{00000000-0000-0000-0000-000000000000}"/>
          </ac:spMkLst>
        </pc:spChg>
      </pc:sldChg>
      <pc:sldChg chg="modSp mod">
        <pc:chgData name="Vitor Nunes" userId="daa5ec4a773a7f1c" providerId="LiveId" clId="{57FDBBDB-10EC-46FB-B036-7246542523C7}" dt="2024-05-11T20:01:21.825" v="4" actId="27636"/>
        <pc:sldMkLst>
          <pc:docMk/>
          <pc:sldMk cId="0" sldId="273"/>
        </pc:sldMkLst>
        <pc:spChg chg="mod">
          <ac:chgData name="Vitor Nunes" userId="daa5ec4a773a7f1c" providerId="LiveId" clId="{57FDBBDB-10EC-46FB-B036-7246542523C7}" dt="2024-05-11T20:01:21.825" v="4" actId="27636"/>
          <ac:spMkLst>
            <pc:docMk/>
            <pc:sldMk cId="0" sldId="273"/>
            <ac:spMk id="3" creationId="{00000000-0000-0000-0000-000000000000}"/>
          </ac:spMkLst>
        </pc:spChg>
      </pc:sldChg>
      <pc:sldChg chg="modSp mod">
        <pc:chgData name="Vitor Nunes" userId="daa5ec4a773a7f1c" providerId="LiveId" clId="{57FDBBDB-10EC-46FB-B036-7246542523C7}" dt="2024-05-11T20:01:21.829" v="5" actId="27636"/>
        <pc:sldMkLst>
          <pc:docMk/>
          <pc:sldMk cId="0" sldId="276"/>
        </pc:sldMkLst>
        <pc:spChg chg="mod">
          <ac:chgData name="Vitor Nunes" userId="daa5ec4a773a7f1c" providerId="LiveId" clId="{57FDBBDB-10EC-46FB-B036-7246542523C7}" dt="2024-05-11T20:01:21.829" v="5" actId="27636"/>
          <ac:spMkLst>
            <pc:docMk/>
            <pc:sldMk cId="0" sldId="276"/>
            <ac:spMk id="3" creationId="{00000000-0000-0000-0000-000000000000}"/>
          </ac:spMkLst>
        </pc:spChg>
      </pc:sldChg>
      <pc:sldChg chg="modSp mod">
        <pc:chgData name="Vitor Nunes" userId="daa5ec4a773a7f1c" providerId="LiveId" clId="{57FDBBDB-10EC-46FB-B036-7246542523C7}" dt="2024-05-11T20:01:21.832" v="6" actId="27636"/>
        <pc:sldMkLst>
          <pc:docMk/>
          <pc:sldMk cId="0" sldId="277"/>
        </pc:sldMkLst>
        <pc:spChg chg="mod">
          <ac:chgData name="Vitor Nunes" userId="daa5ec4a773a7f1c" providerId="LiveId" clId="{57FDBBDB-10EC-46FB-B036-7246542523C7}" dt="2024-05-11T20:01:21.832" v="6" actId="27636"/>
          <ac:spMkLst>
            <pc:docMk/>
            <pc:sldMk cId="0" sldId="277"/>
            <ac:spMk id="3" creationId="{00000000-0000-0000-0000-000000000000}"/>
          </ac:spMkLst>
        </pc:spChg>
      </pc:sldChg>
      <pc:sldChg chg="modSp mod">
        <pc:chgData name="Vitor Nunes" userId="daa5ec4a773a7f1c" providerId="LiveId" clId="{57FDBBDB-10EC-46FB-B036-7246542523C7}" dt="2024-05-11T20:01:21.836" v="7" actId="27636"/>
        <pc:sldMkLst>
          <pc:docMk/>
          <pc:sldMk cId="0" sldId="281"/>
        </pc:sldMkLst>
        <pc:spChg chg="mod">
          <ac:chgData name="Vitor Nunes" userId="daa5ec4a773a7f1c" providerId="LiveId" clId="{57FDBBDB-10EC-46FB-B036-7246542523C7}" dt="2024-05-11T20:01:21.836" v="7" actId="27636"/>
          <ac:spMkLst>
            <pc:docMk/>
            <pc:sldMk cId="0" sldId="281"/>
            <ac:spMk id="3" creationId="{00000000-0000-0000-0000-000000000000}"/>
          </ac:spMkLst>
        </pc:spChg>
      </pc:sldChg>
      <pc:sldChg chg="modSp mod">
        <pc:chgData name="Vitor Nunes" userId="daa5ec4a773a7f1c" providerId="LiveId" clId="{57FDBBDB-10EC-46FB-B036-7246542523C7}" dt="2024-05-11T20:01:21.841" v="8" actId="27636"/>
        <pc:sldMkLst>
          <pc:docMk/>
          <pc:sldMk cId="0" sldId="284"/>
        </pc:sldMkLst>
        <pc:spChg chg="mod">
          <ac:chgData name="Vitor Nunes" userId="daa5ec4a773a7f1c" providerId="LiveId" clId="{57FDBBDB-10EC-46FB-B036-7246542523C7}" dt="2024-05-11T20:01:21.841" v="8" actId="27636"/>
          <ac:spMkLst>
            <pc:docMk/>
            <pc:sldMk cId="0" sldId="284"/>
            <ac:spMk id="3" creationId="{00000000-0000-0000-0000-000000000000}"/>
          </ac:spMkLst>
        </pc:spChg>
      </pc:sldChg>
      <pc:sldChg chg="modSp mod">
        <pc:chgData name="Vitor Nunes" userId="daa5ec4a773a7f1c" providerId="LiveId" clId="{57FDBBDB-10EC-46FB-B036-7246542523C7}" dt="2024-05-11T20:01:21.844" v="9" actId="27636"/>
        <pc:sldMkLst>
          <pc:docMk/>
          <pc:sldMk cId="0" sldId="285"/>
        </pc:sldMkLst>
        <pc:spChg chg="mod">
          <ac:chgData name="Vitor Nunes" userId="daa5ec4a773a7f1c" providerId="LiveId" clId="{57FDBBDB-10EC-46FB-B036-7246542523C7}" dt="2024-05-11T20:01:21.844" v="9" actId="27636"/>
          <ac:spMkLst>
            <pc:docMk/>
            <pc:sldMk cId="0" sldId="285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777E2D44-A035-AA2C-81D3-8D10609F7AB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3A17C94-4235-CDA3-FE22-64FFEAB816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6F93E8-64FE-4B97-B71D-0427043F57ED}" type="datetimeFigureOut">
              <a:rPr lang="pt-BR" smtClean="0"/>
              <a:t>11/05/2024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ABF4E4A-BBF4-A726-FA75-0F80BAA5750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B52F07A-5C69-D1FB-5F4F-043EB3BC169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7092B-730A-48C2-A9E1-479571AE01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8826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96FEE6-4EB1-4014-A4A6-F8AB0B910182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75BC46-C421-4962-9F76-422E3B90293B}" type="slidenum">
              <a:rPr lang="zh-CN" altLang="en-US" smtClean="0"/>
              <a:t>‹nº›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0701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fld id="{4CCFD541-3656-47F8-9E02-193D7AD81992}" type="slidenum">
              <a:rPr lang="pt-BR" smtClean="0"/>
              <a:t>3</a:t>
            </a:fld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75BC46-C421-4962-9F76-422E3B90293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567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0400" y="549275"/>
            <a:ext cx="7781235" cy="3573689"/>
          </a:xfrm>
        </p:spPr>
        <p:txBody>
          <a:bodyPr anchor="t">
            <a:normAutofit/>
          </a:bodyPr>
          <a:lstStyle>
            <a:lvl1pPr algn="l">
              <a:defRPr sz="8000" b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Click to add title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0400" y="4339593"/>
            <a:ext cx="7781235" cy="1336129"/>
          </a:xfrm>
        </p:spPr>
        <p:txBody>
          <a:bodyPr anchor="b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6129701"/>
            <a:ext cx="10858500" cy="274320"/>
          </a:xfrm>
        </p:spPr>
        <p:txBody>
          <a:bodyPr anchor="ctr"/>
          <a:lstStyle>
            <a:lvl1pPr marL="0" indent="0" algn="l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pic>
        <p:nvPicPr>
          <p:cNvPr id="6" name="图形 5">
            <a:extLst>
              <a:ext uri="{FF2B5EF4-FFF2-40B4-BE49-F238E27FC236}">
                <a16:creationId xmlns:a16="http://schemas.microsoft.com/office/drawing/2014/main" id="{7FB2E213-770D-2540-A357-F2A2D7E609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54533" y="0"/>
            <a:ext cx="3437467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 preserve="1" userDrawn="1">
  <p:cSld name="Agen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" hasCustomPrompt="1"/>
          </p:nvPr>
        </p:nvSpPr>
        <p:spPr>
          <a:xfrm>
            <a:off x="3694176" y="1676400"/>
            <a:ext cx="7824724" cy="4705349"/>
          </a:xfrm>
        </p:spPr>
        <p:txBody>
          <a:bodyPr numCol="2">
            <a:normAutofit/>
          </a:bodyPr>
          <a:lstStyle>
            <a:lvl1pPr marL="342900" indent="-342900">
              <a:lnSpc>
                <a:spcPct val="200000"/>
              </a:lnSpc>
              <a:buSzPct val="100000"/>
              <a:buFont typeface="+mj-lt"/>
              <a:buAutoNum type="arabicPeriod"/>
              <a:defRPr sz="1800" b="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SzPct val="400000"/>
              <a:buFont typeface="+mj-lt"/>
              <a:buAutoNum type="arabicPeriod"/>
              <a:defRPr b="0">
                <a:solidFill>
                  <a:schemeClr val="bg1"/>
                </a:solidFill>
              </a:defRPr>
            </a:lvl2pPr>
            <a:lvl3pPr marL="1257300" indent="-342900">
              <a:lnSpc>
                <a:spcPct val="100000"/>
              </a:lnSpc>
              <a:buSzPct val="400000"/>
              <a:buFont typeface="+mj-lt"/>
              <a:buAutoNum type="arabicPeriod"/>
              <a:defRPr b="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buSzPct val="400000"/>
              <a:buFont typeface="+mj-lt"/>
              <a:buAutoNum type="arabicPeriod"/>
              <a:defRPr b="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buSzPct val="400000"/>
              <a:buFont typeface="+mj-lt"/>
              <a:buAutoNum type="arabicPeriod"/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标题占位符 1">
            <a:extLst>
              <a:ext uri="{FF2B5EF4-FFF2-40B4-BE49-F238E27FC236}">
                <a16:creationId xmlns:a16="http://schemas.microsoft.com/office/drawing/2014/main" id="{9160DE19-F0E9-5B4E-B3D0-C688FF32F5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1" y="549274"/>
            <a:ext cx="2818968" cy="10301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4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Agenda</a:t>
            </a:r>
          </a:p>
        </p:txBody>
      </p: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F5B932C7-232D-5C4F-A6F9-A229291CBABB}"/>
              </a:ext>
            </a:extLst>
          </p:cNvPr>
          <p:cNvCxnSpPr>
            <a:cxnSpLocks/>
          </p:cNvCxnSpPr>
          <p:nvPr userDrawn="1"/>
        </p:nvCxnSpPr>
        <p:spPr>
          <a:xfrm>
            <a:off x="658813" y="2060620"/>
            <a:ext cx="1199226" cy="0"/>
          </a:xfrm>
          <a:prstGeom prst="line">
            <a:avLst/>
          </a:prstGeom>
          <a:ln w="508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形 15">
            <a:extLst>
              <a:ext uri="{FF2B5EF4-FFF2-40B4-BE49-F238E27FC236}">
                <a16:creationId xmlns:a16="http://schemas.microsoft.com/office/drawing/2014/main" id="{207166CE-B3D0-7C4C-BDBD-C5E75DF568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96094"/>
          <a:stretch/>
        </p:blipFill>
        <p:spPr>
          <a:xfrm rot="5400000">
            <a:off x="5857875" y="529971"/>
            <a:ext cx="476250" cy="12192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118538" y="1341438"/>
            <a:ext cx="6352102" cy="1866419"/>
          </a:xfrm>
          <a:noFill/>
        </p:spPr>
        <p:txBody>
          <a:bodyPr anchor="b">
            <a:normAutofit/>
          </a:bodyPr>
          <a:lstStyle>
            <a:lvl1pPr algn="l">
              <a:defRPr sz="4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118538" y="3650144"/>
            <a:ext cx="6352102" cy="65786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545FB7DC-3D4E-8343-ABBF-935C9C6CD744}"/>
              </a:ext>
            </a:extLst>
          </p:cNvPr>
          <p:cNvCxnSpPr>
            <a:cxnSpLocks/>
          </p:cNvCxnSpPr>
          <p:nvPr userDrawn="1"/>
        </p:nvCxnSpPr>
        <p:spPr>
          <a:xfrm>
            <a:off x="5223641" y="3429000"/>
            <a:ext cx="42921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形 13">
            <a:extLst>
              <a:ext uri="{FF2B5EF4-FFF2-40B4-BE49-F238E27FC236}">
                <a16:creationId xmlns:a16="http://schemas.microsoft.com/office/drawing/2014/main" id="{A09F9917-7878-174A-B671-ACB589B6DC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24720" b="23296"/>
          <a:stretch/>
        </p:blipFill>
        <p:spPr>
          <a:xfrm>
            <a:off x="0" y="0"/>
            <a:ext cx="6726820" cy="6858000"/>
          </a:xfrm>
          <a:prstGeom prst="rect">
            <a:avLst/>
          </a:prstGeom>
        </p:spPr>
      </p:pic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6B55B633-F4A5-E045-975B-02A04608FDBF}"/>
              </a:ext>
            </a:extLst>
          </p:cNvPr>
          <p:cNvCxnSpPr>
            <a:cxnSpLocks/>
          </p:cNvCxnSpPr>
          <p:nvPr userDrawn="1"/>
        </p:nvCxnSpPr>
        <p:spPr>
          <a:xfrm>
            <a:off x="10088544" y="3429000"/>
            <a:ext cx="2210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58814" y="549274"/>
            <a:ext cx="10860086" cy="792163"/>
          </a:xfrm>
        </p:spPr>
        <p:txBody>
          <a:bodyPr>
            <a:normAutofit/>
          </a:bodyPr>
          <a:lstStyle>
            <a:lvl1pPr>
              <a:defRPr b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13DE3C67-5616-5B4B-85EE-C09CE41B55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24720" b="50000"/>
          <a:stretch/>
        </p:blipFill>
        <p:spPr>
          <a:xfrm flipH="1">
            <a:off x="5735782" y="3522960"/>
            <a:ext cx="6456218" cy="33350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58813" y="1557337"/>
            <a:ext cx="10860088" cy="478946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D96C1D06-BE5A-6E4E-8D07-62ADAEF0CE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12" y="564982"/>
            <a:ext cx="10860088" cy="776456"/>
          </a:xfrm>
        </p:spPr>
        <p:txBody>
          <a:bodyPr>
            <a:normAutofit/>
          </a:bodyPr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740400" y="1685364"/>
            <a:ext cx="5778500" cy="469638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FFC45DDD-24FB-D649-A8FB-16E8F29FB0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0400" y="549274"/>
            <a:ext cx="5778500" cy="792164"/>
          </a:xfrm>
        </p:spPr>
        <p:txBody>
          <a:bodyPr>
            <a:normAutofit/>
          </a:bodyPr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3DA30B64-F101-EC4C-81CD-C25B1A82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1438"/>
          <a:stretch/>
        </p:blipFill>
        <p:spPr>
          <a:xfrm>
            <a:off x="-1" y="0"/>
            <a:ext cx="47019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593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58812" y="1557338"/>
            <a:ext cx="9419466" cy="482441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AB7CD6F3-C0B3-1F40-A0A8-8089D0DE5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399" y="549274"/>
            <a:ext cx="9416531" cy="792163"/>
          </a:xfrm>
        </p:spPr>
        <p:txBody>
          <a:bodyPr>
            <a:normAutofit/>
          </a:bodyPr>
          <a:lstStyle>
            <a:lvl1pPr>
              <a:defRPr b="0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3F2146C1-E75E-3346-8B09-41963D0947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5333"/>
          <a:stretch/>
        </p:blipFill>
        <p:spPr>
          <a:xfrm>
            <a:off x="10500360" y="0"/>
            <a:ext cx="1691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351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" preserve="1" userDrawn="1">
  <p:cSld name="Closing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6750" y="2537869"/>
            <a:ext cx="7735128" cy="1187451"/>
          </a:xfrm>
        </p:spPr>
        <p:txBody>
          <a:bodyPr anchor="ctr">
            <a:noAutofit/>
          </a:bodyPr>
          <a:lstStyle>
            <a:lvl1pPr algn="l">
              <a:defRPr sz="6600" b="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65163" y="4045821"/>
            <a:ext cx="7735128" cy="274320"/>
          </a:xfrm>
        </p:spPr>
        <p:txBody>
          <a:bodyPr anchor="ctr"/>
          <a:lstStyle>
            <a:lvl1pPr marL="0" indent="0" algn="l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D296B96C-065E-E047-BFD7-F603577BDEF1}"/>
              </a:ext>
            </a:extLst>
          </p:cNvPr>
          <p:cNvCxnSpPr>
            <a:cxnSpLocks/>
          </p:cNvCxnSpPr>
          <p:nvPr userDrawn="1"/>
        </p:nvCxnSpPr>
        <p:spPr>
          <a:xfrm>
            <a:off x="665163" y="3885570"/>
            <a:ext cx="6345237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形 4">
            <a:extLst>
              <a:ext uri="{FF2B5EF4-FFF2-40B4-BE49-F238E27FC236}">
                <a16:creationId xmlns:a16="http://schemas.microsoft.com/office/drawing/2014/main" id="{EBA81671-F7C8-104F-9A2F-5E40B9B88D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2476"/>
          <a:stretch/>
        </p:blipFill>
        <p:spPr>
          <a:xfrm>
            <a:off x="8932793" y="0"/>
            <a:ext cx="3259207" cy="6858000"/>
          </a:xfrm>
          <a:prstGeom prst="rect">
            <a:avLst/>
          </a:prstGeom>
        </p:spPr>
      </p:pic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F8002009-90AA-3044-A7B9-A0298B8E034E}"/>
              </a:ext>
            </a:extLst>
          </p:cNvPr>
          <p:cNvCxnSpPr>
            <a:cxnSpLocks/>
          </p:cNvCxnSpPr>
          <p:nvPr userDrawn="1"/>
        </p:nvCxnSpPr>
        <p:spPr>
          <a:xfrm>
            <a:off x="7527235" y="3885570"/>
            <a:ext cx="27670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0400" y="549274"/>
            <a:ext cx="10858500" cy="7921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597306"/>
            <a:ext cx="10858500" cy="4536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1" r:id="rId3"/>
    <p:sldLayoutId id="2147483655" r:id="rId4"/>
    <p:sldLayoutId id="2147483654" r:id="rId5"/>
    <p:sldLayoutId id="2147483650" r:id="rId6"/>
    <p:sldLayoutId id="2147483658" r:id="rId7"/>
    <p:sldLayoutId id="2147483659" r:id="rId8"/>
    <p:sldLayoutId id="2147483657" r:id="rId9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5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4" orient="horz" pos="845" userDrawn="1">
          <p15:clr>
            <a:srgbClr val="F26B43"/>
          </p15:clr>
        </p15:guide>
        <p15:guide id="5" orient="horz" pos="4020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  <p15:guide id="7" orient="horz" pos="346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767E40-1B10-E82D-1AFA-22BA4BB7AB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Script Correction with AI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39D10F4-DB42-2419-6DEC-5C6AE9F8EE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Exploring the Grandeur of AI in Creative Domains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6E3CF7-7798-E11C-30CC-D915E57CB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r>
              <a:rPr kumimoji="1" lang="en-US" altLang="zh-CN" dirty="0"/>
              <a:t>name</a:t>
            </a:r>
            <a:endParaRPr kumimoji="1" lang="zh-CN" altLang="en-US" dirty="0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2C8D49DF-DDBF-4FE8-817E-6C89FE5EA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64057" y="101600"/>
            <a:ext cx="2024744" cy="178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864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Custom AI algorithms are tailored to recognize and adapt to various scriptwriting styles and genres, ensuring content integrity and style consistency.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AI Algorithms Specifically Designed for Script Editing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Implementation of AI in Script Correction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Detailing the integration process of AI technologies in script correction systems, from initial setup to full operational deployment.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Step-by-Step Process of AI Integration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Overview of leading tools and platforms that leverage AI to enhance script correction, highlighting their unique features and capabilities.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Tools and Platforms Available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Case studies demonstrating the effective use of AI in script correction across various sectors, including film, television, and online content creation.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Real-World Application Examples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Benefits of AI in Script Correction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AI tools ensure a high degree of accuracy and maintain consistency across scripts, crucial for professional scriptwriting standards.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Improving Accuracy and Consistency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AI not only corrects but also suggests creative alternatives, enriching the scriptwriting process.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Enhancing Creativity through Automated Suggestions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AI dramatically reduces the time and resources needed for script editing, making script production more efficient and cost-effective.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Reduction in Time and Cost of Script Production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and Ethical Considerations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t>Overview of AI in Script Correction</a:t>
            </a:r>
          </a:p>
          <a:p>
            <a:r>
              <a:t>Technological Foundations of AI Script Correction</a:t>
            </a:r>
          </a:p>
          <a:p>
            <a:r>
              <a:t>Implementation of AI in Script Correction</a:t>
            </a:r>
          </a:p>
          <a:p>
            <a:r>
              <a:t>Benefits of AI in Script Correction</a:t>
            </a:r>
          </a:p>
          <a:p>
            <a:r>
              <a:t>Challenges and Ethical Considerations</a:t>
            </a:r>
          </a:p>
          <a:p>
            <a:r>
              <a:t>The Future of Script Correction with AI</a:t>
            </a:r>
          </a:p>
          <a:p>
            <a:r>
              <a:t>Conclusion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Strategies to mitigate bias in AI, ensuring fairness and accuracy in script corrections.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Addressing Bias in AI Algorithms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Discussion of the ethical dilemmas and privacy issues surrounding the use of AI in creative industries.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Ethical Implications and Privacy Concerns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Exploring methods to integrate AI seamlessly into creative processes, addressing skepticism and fostering acceptance.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Overcoming Resistance to AI Technology in Creative Fields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Future of Script Correction with AI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Insights into future advancements in AI technologies and their expected impact on script correction.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Predictions and Upcoming Trends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How AI is set to revolutionize scriptwriting, pushing the boundaries of creativity and precision.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Role of AI in the Evolution of Scriptwriting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Guidance on adapting to a landscape where AI plays a central role in creative content generation.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Preparing for a Future Dominated by AI Technologies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 recap of the key benefits AI brings to script correction, emphasizing its transformative effects on the industry.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 of AI Benefits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Encouraging continued exploration and integration of AI technologies in scriptwriting.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Call to Action for Further Research and Adoption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 of AI in Script Correction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Reflecting on the profound changes AI is expected to bring to the scriptwriting field and the creative industry at large.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Final Thoughts on the Impact of AI on Script Correction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AI script correction entails using advanced algorithms to refine and enhance written content, ensuring linguistic precision and stylistic harmony.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Definition and Scope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From manual reviews to sophisticated AI tools, the evolution of script correction reflects significant advancements in technology, offering unprecedented accuracy.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Evolution of Script Correction Technologies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AI reshapes scriptwriting by automating mundane tasks, allowing creators to focus on narrative depth and emotional resonance.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Role of AI in Modern Scriptwriting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Technological Foundations of AI Script Correction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Deep learning models train on diverse datasets to understand and mimic human-like script corrections, enhancing the subtlety of automated edits.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Deep Learning and Its Application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NLP lies at the heart of AI script correction, analyzing textual data to understand context, suggest improvements, and correct errors.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Natural Language Processing (NLP) Techniques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Designed by iSlide">
  <a:themeElements>
    <a:clrScheme name="自定义 8">
      <a:dk1>
        <a:srgbClr val="000000"/>
      </a:dk1>
      <a:lt1>
        <a:srgbClr val="FFFFFF"/>
      </a:lt1>
      <a:dk2>
        <a:srgbClr val="66729C"/>
      </a:dk2>
      <a:lt2>
        <a:srgbClr val="EBEBE1"/>
      </a:lt2>
      <a:accent1>
        <a:srgbClr val="1644D5"/>
      </a:accent1>
      <a:accent2>
        <a:srgbClr val="E1FF67"/>
      </a:accent2>
      <a:accent3>
        <a:srgbClr val="171C22"/>
      </a:accent3>
      <a:accent4>
        <a:srgbClr val="8BC3DE"/>
      </a:accent4>
      <a:accent5>
        <a:srgbClr val="96F3F8"/>
      </a:accent5>
      <a:accent6>
        <a:srgbClr val="171C22"/>
      </a:accent6>
      <a:hlink>
        <a:srgbClr val="1646D5"/>
      </a:hlink>
      <a:folHlink>
        <a:srgbClr val="2C3B8D"/>
      </a:folHlink>
    </a:clrScheme>
    <a:fontScheme name="iSlide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iSli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Slid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 Presentation Template</Template>
  <TotalTime>1901</TotalTime>
  <Words>613</Words>
  <Application>Microsoft Office PowerPoint</Application>
  <PresentationFormat>Widescreen</PresentationFormat>
  <Paragraphs>62</Paragraphs>
  <Slides>30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4" baseType="lpstr">
      <vt:lpstr>等线</vt:lpstr>
      <vt:lpstr>Aptos</vt:lpstr>
      <vt:lpstr>Arial</vt:lpstr>
      <vt:lpstr>Designed by iSlide</vt:lpstr>
      <vt:lpstr>Script Correction with AI</vt:lpstr>
      <vt:lpstr>Outline</vt:lpstr>
      <vt:lpstr>Overview of AI in Script Correction</vt:lpstr>
      <vt:lpstr>Definition and Scope</vt:lpstr>
      <vt:lpstr>Evolution of Script Correction Technologies</vt:lpstr>
      <vt:lpstr>The Role of AI in Modern Scriptwriting</vt:lpstr>
      <vt:lpstr>Technological Foundations of AI Script Correction</vt:lpstr>
      <vt:lpstr>Deep Learning and Its Application</vt:lpstr>
      <vt:lpstr>Natural Language Processing (NLP) Techniques</vt:lpstr>
      <vt:lpstr>AI Algorithms Specifically Designed for Script Editing</vt:lpstr>
      <vt:lpstr>Implementation of AI in Script Correction</vt:lpstr>
      <vt:lpstr>Step-by-Step Process of AI Integration</vt:lpstr>
      <vt:lpstr>Tools and Platforms Available</vt:lpstr>
      <vt:lpstr>Real-World Application Examples</vt:lpstr>
      <vt:lpstr>Benefits of AI in Script Correction</vt:lpstr>
      <vt:lpstr>Improving Accuracy and Consistency</vt:lpstr>
      <vt:lpstr>Enhancing Creativity through Automated Suggestions</vt:lpstr>
      <vt:lpstr>Reduction in Time and Cost of Script Production</vt:lpstr>
      <vt:lpstr>Challenges and Ethical Considerations</vt:lpstr>
      <vt:lpstr>Addressing Bias in AI Algorithms</vt:lpstr>
      <vt:lpstr>Ethical Implications and Privacy Concerns</vt:lpstr>
      <vt:lpstr>Overcoming Resistance to AI Technology in Creative Fields</vt:lpstr>
      <vt:lpstr>The Future of Script Correction with AI</vt:lpstr>
      <vt:lpstr>Predictions and Upcoming Trends</vt:lpstr>
      <vt:lpstr>The Role of AI in the Evolution of Scriptwriting</vt:lpstr>
      <vt:lpstr>Preparing for a Future Dominated by AI Technologies</vt:lpstr>
      <vt:lpstr>Conclusion</vt:lpstr>
      <vt:lpstr>Summary of AI Benefits</vt:lpstr>
      <vt:lpstr>Call to Action for Further Research and Adoption</vt:lpstr>
      <vt:lpstr>Final Thoughts on the Impact of AI on Script Correction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Vitor Nunes</cp:lastModifiedBy>
  <cp:revision>42</cp:revision>
  <cp:lastPrinted>2024-01-18T16:00:00Z</cp:lastPrinted>
  <dcterms:created xsi:type="dcterms:W3CDTF">2024-01-18T16:00:00Z</dcterms:created>
  <dcterms:modified xsi:type="dcterms:W3CDTF">2024-05-11T20:03:21Z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fcdf161e-dcf7-4c29-9eaf-505c7aef714a</vt:lpwstr>
  </property>
</Properties>
</file>

<file path=docProps/thumbnail.jpeg>
</file>